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pn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909525" y="1168975"/>
            <a:ext cx="5399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Strategic Communications Planning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US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Session 4: Tactics</a:t>
            </a:r>
            <a:b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Instructors: Robert Hornsby</a:t>
            </a:r>
            <a:b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&amp; Cassandra Nathan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0509" y="104799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 class exercise –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some of the mediums or formats of communications: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Owned media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your webpage, newsletters, magazine, emails -- produced by you, distributed by you.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Earned media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news articles, opinion editorials – “placed” by you; often produced by others (but not always).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Paid media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advertising, advertorials – produced by you; you pay a platform to distribute.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Social media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posts on Facebook, Twitter, Instagram, LinkedIn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Audio media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Podcasts, audio chat </a:t>
            </a:r>
            <a:endParaRPr sz="16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Video media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YouTube, Vimeo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Physical media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a.k.a. print collateral – booklets, annual reports, posters, flyers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Experiential media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events, lectures, panels, conferences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Other?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1" name="Google Shape;11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10509" y="1032492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 Tactics: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and what gives an idea “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news value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?”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Name some typical newsworthy subjects or types of content with inherent news value.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idx="1" type="body"/>
          </p:nvPr>
        </p:nvSpPr>
        <p:spPr>
          <a:xfrm>
            <a:off x="310509" y="1032492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 Tactics: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and what gives an idea “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news value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?”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Name some typical newsworthy subjects or types of content with inherent news value.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Analysis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connected to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topics of the day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 u="sng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Genuine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academic or technology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breakthroughs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Startling observations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or opinions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 reports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studies, metrics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 products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services, new opportunities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New hires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Calendar-driven timing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(elections, holidays, Valentines Day, etc.)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Google Shape;12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310509" y="100149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About Storytelling: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Five elements to consider about storytelling: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News value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Why is this item “news”;  what are the elements that give it news value?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Audience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Who will or should care about your story? How valuable are they to your program? How will you reach them?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Author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Is that you or someone else, like a freelancer or an external journalist?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Imperative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What or who is motivating the story? An important occurrence or event, a departmental mandate, or a directive from some higher authority?   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Time &amp; resources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how much of your time will it take to produce this content, and will there be other expenses, such as photography?</a:t>
            </a:r>
            <a:endParaRPr/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9" name="Google Shape;12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idx="1" type="body"/>
          </p:nvPr>
        </p:nvSpPr>
        <p:spPr>
          <a:xfrm>
            <a:off x="310509" y="1001496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About Storytelling: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Five elements to consider about storytelling: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News value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Why is this item “news”;  what are the elements that give it news value?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Audience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Who will or should care about your story? How valuable are they to your program? How will you reach them?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Author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Is that you or someone else, like a freelancer or an external journalist?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Imperative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What or who is motivating the story? An important occurrence or event, a departmental mandate, or a directive from some higher authority?   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AutoNum type="arabicPeriod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Time &amp; resources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how much of your time will it take to produce this content, and will there be other expenses, such as photography?</a:t>
            </a:r>
            <a:endParaRPr/>
          </a:p>
          <a:p>
            <a:pPr indent="-2413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Exercise: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Pick any item among your tactic mix. Rate it 1-5 for each of the above (5 is best). Average the score. Is it still worth producing this content if it has a 2.0 average score?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5" name="Google Shape;135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00924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about Storytelling: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Great content has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context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– a place, people, drama – that give it meaning or value.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Context is about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telling a story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Attributes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good storytelling: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Put a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person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into the story – a profile or story told through their eyes/experience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Show the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impact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how your news/issue affects a person(s)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Explain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causation or history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Use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analogy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to make news relatable to a more common experience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Make it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visual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– photos, graphics &amp; video now more important than ever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Other?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idx="1" type="body"/>
          </p:nvPr>
        </p:nvSpPr>
        <p:spPr>
          <a:xfrm>
            <a:off x="310509" y="1016993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About Campaigns: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Campaigns = An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organized collection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 tactics, usually around same content, theme or subject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often sequential tactics over time.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Study question: How/why do campaigns work?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Audiences benefit from multiple “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touchpoints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,” i.e. sequential/repeated communications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Attributes of campaigns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they: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Service themes by unpacking linked concepts.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Repeat and reinforce key messages in different formats/platforms.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Help to move audience from information to action (conversion).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/>
          <p:nvPr>
            <p:ph idx="1" type="body"/>
          </p:nvPr>
        </p:nvSpPr>
        <p:spPr>
          <a:xfrm>
            <a:off x="310509" y="100924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Tactical tips: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Good tactics from your audit/situation analysis can be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repeated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– just make sure you review and refresh the content so that it’s timely.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But be wary of tactics that are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“we’ve always done it this way…”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be certain a previous tactic has worked </a:t>
            </a:r>
            <a:r>
              <a:rPr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cloning it into your plan. 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Involve journalists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events. They are great as moderators and panelists, and bring not only their professional expertise and insight about subjects, but they also have a readymade audience.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/>
          <p:nvPr>
            <p:ph idx="1" type="body"/>
          </p:nvPr>
        </p:nvSpPr>
        <p:spPr>
          <a:xfrm>
            <a:off x="311700" y="1038386"/>
            <a:ext cx="8520600" cy="356548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 –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Study questions: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tactic mission-congruent with your Comms goals? 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the content compelling?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the subject/story have an emotional or intellectual “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hook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”?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it timely, concerned with topics of the day?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Does is have urgency or is it deadline-driven?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the “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call to action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 in your messaging?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that clear?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it truly persuasive?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does a given tactic create engagement?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do you want audiences to respond to your content?</a:t>
            </a:r>
            <a:endParaRPr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1"/>
          <p:cNvSpPr txBox="1"/>
          <p:nvPr>
            <p:ph idx="1" type="body"/>
          </p:nvPr>
        </p:nvSpPr>
        <p:spPr>
          <a:xfrm>
            <a:off x="311700" y="1046136"/>
            <a:ext cx="8520600" cy="35577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Breakout session: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“Situation of the Day”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Your word-processing application has crashed today, but you are under deadline pressure, so you must design some content without written words.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a story about the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impact of climate change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one of your unit’s target audiences, what images, graphics, videos or audio would you need?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165" name="Google Shape;165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83064" y="1926045"/>
            <a:ext cx="4016745" cy="267783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0509" y="1038386"/>
            <a:ext cx="8520600" cy="34027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of session 3 – Strategy: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did it go?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was easiest piece to define or explain?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was the hardest piece to define or explain?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2"/>
          <p:cNvSpPr txBox="1"/>
          <p:nvPr>
            <p:ph idx="1" type="body"/>
          </p:nvPr>
        </p:nvSpPr>
        <p:spPr>
          <a:xfrm>
            <a:off x="311700" y="1007390"/>
            <a:ext cx="8520600" cy="359648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substantive comments on Master plan documents and especially about </a:t>
            </a:r>
            <a:r>
              <a:rPr lang="en-US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Strategies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your teammates.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1-page (minimum) Tactics into your Master plan -- due next Thursday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files in Tactics folders – Google &amp; LabArchives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1" name="Google Shape;171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3"/>
          <p:cNvSpPr txBox="1"/>
          <p:nvPr>
            <p:ph idx="1" type="body"/>
          </p:nvPr>
        </p:nvSpPr>
        <p:spPr>
          <a:xfrm>
            <a:off x="311700" y="1007390"/>
            <a:ext cx="8520600" cy="359648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substantive comments on Master plan documents and especially about </a:t>
            </a:r>
            <a:r>
              <a:rPr lang="en-US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Strategies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your teammates.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1-page (minimum) Tactics into your Master plan -- due next Thursday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files in Tactics folders – Google &amp; LabArchives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Theft of ideas is not only allowed,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it’s encouraged!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7" name="Google Shape;177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48503" y="2859437"/>
            <a:ext cx="3759810" cy="1879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0509" y="104932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Refresher: Elements of a Communications Plan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Situation Analysis 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Goals – the WHY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Strategy – the WHAT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Tactics – the HOW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Evaluation 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07789" y="1483147"/>
            <a:ext cx="4377196" cy="29239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046136"/>
            <a:ext cx="8520600" cy="35577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Understanding Tactics: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 are the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platforms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delivery of content.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other words, tactics are your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toolkit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Content is what you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produce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a.k.a. “a deliverable.”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Audiences are the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recipients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 users or consumers of content.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Engagement is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an action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prompted by content.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Effective tactics need: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Target audience(s) – who will receive/participate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Delivery system(s) – the medium(s)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Demonstrable product – the content/news/story itself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Timelines – when to deliver product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0509" y="1032492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 &amp; Story: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Not the same things.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Tactics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The method(s) you use to present or deliver your content.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Story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The substance or subject of your content. 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Note: A single story could be presented across with multiple platforms. For example, you could have a webpage post, a podcast, and a photo gallery about the same story.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clarify with an example: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Publishing a series of podcasts is a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tactic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podcast itself is the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content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1" name="Google Shape;8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10509" y="100924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About Tactics &amp; Audiences: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demographics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of audiences are varied by platform.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Audiences are now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fragmented/segmented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 have fewer common platforms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(e.g. Liberals watch MSNBC; older White Republicans watch FOX TV News)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Consider how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receptive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your audiences may be to your message/tactic, i.e. – audience sentiment/reaction:</a:t>
            </a:r>
            <a:endParaRPr/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Supporters/loyalists</a:t>
            </a:r>
            <a:endParaRPr/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Ambivalent/uninformed</a:t>
            </a:r>
            <a:endParaRPr/>
          </a:p>
          <a:p>
            <a:pPr indent="-171450" lvl="0" marL="1714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Skeptics/“non-receptive” 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i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Note: For Metrics &amp; Evaluation, think about how you will gather data and judge success of your tactics and messaging.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87" name="Google Shape;87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10509" y="1055739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About Content: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Just publishing any information or creating deliverables is not enough to create engagement. Content has to be more than filler to be effective.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Good vs. Great content: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content is merely informative, it says, in effect, “This thing happened.”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0509" y="1055738"/>
            <a:ext cx="8520600" cy="355500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About Content: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Just publishing any information or creating deliverables is not enough to create engagement. Content has to be more than filler to be effective.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Good vs. Great content: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i="1"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Good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content is merely informative, it says, in effect, “This thing happened.”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Great </a:t>
            </a: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content has: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Emotional appeal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Demonstrates impact, effect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Embodies your key messages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Revelatory, provocative, or surprising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Connects to a person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else?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0509" y="104799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 class exercise –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some of the mediums or formats of communications: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5" name="Google Shape;10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